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7"/>
  </p:notesMasterIdLst>
  <p:handoutMasterIdLst>
    <p:handoutMasterId r:id="rId8"/>
  </p:handoutMasterIdLst>
  <p:sldIdLst>
    <p:sldId id="256" r:id="rId3"/>
    <p:sldId id="344" r:id="rId4"/>
    <p:sldId id="342" r:id="rId5"/>
    <p:sldId id="343" r:id="rId6"/>
  </p:sldIdLst>
  <p:sldSz cx="9144000" cy="6858000" type="screen4x3"/>
  <p:notesSz cx="7315200" cy="96012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ED0C8B"/>
    <a:srgbClr val="CBECDE"/>
    <a:srgbClr val="FF5050"/>
    <a:srgbClr val="660033"/>
    <a:srgbClr val="370321"/>
    <a:srgbClr val="DA5C21"/>
    <a:srgbClr val="DA5C5D"/>
    <a:srgbClr val="FE1A02"/>
    <a:srgbClr val="507AF2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43" autoAdjust="0"/>
    <p:restoredTop sz="84307" autoAdjust="0"/>
  </p:normalViewPr>
  <p:slideViewPr>
    <p:cSldViewPr>
      <p:cViewPr varScale="1">
        <p:scale>
          <a:sx n="75" d="100"/>
          <a:sy n="75" d="100"/>
        </p:scale>
        <p:origin x="-474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84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476" y="-78"/>
      </p:cViewPr>
      <p:guideLst>
        <p:guide orient="horz" pos="2586"/>
        <p:guide pos="209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42713" y="0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6518" y="0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 dirty="0" smtClean="0"/>
          </a:p>
          <a:p>
            <a:pPr>
              <a:defRPr/>
            </a:pPr>
            <a:endParaRPr lang="nl-NL" dirty="0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42713" y="9120783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nl-NL" dirty="0" err="1" smtClean="0"/>
              <a:t>RGBZ-werkgroep</a:t>
            </a:r>
            <a:r>
              <a:rPr lang="nl-NL" dirty="0" smtClean="0"/>
              <a:t> 8 mei 2012</a:t>
            </a:r>
            <a:endParaRPr lang="nl-NL" dirty="0"/>
          </a:p>
          <a:p>
            <a:pPr>
              <a:defRPr/>
            </a:pPr>
            <a:endParaRPr lang="nl-NL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6518" y="9120783"/>
            <a:ext cx="3170637" cy="480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747" tIns="42373" rIns="84747" bIns="42373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9CC8D86-5F40-4C3A-9500-89EFDD8DA4CC}" type="slidenum">
              <a:rPr lang="nl-NL"/>
              <a:pPr>
                <a:defRPr/>
              </a:pPr>
              <a:t>‹nr.›</a:t>
            </a:fld>
            <a:endParaRPr lang="nl-NL"/>
          </a:p>
          <a:p>
            <a:pPr>
              <a:defRPr/>
            </a:pPr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797425" cy="359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31213" y="4560392"/>
            <a:ext cx="5851239" cy="4319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139956" y="0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9120783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139956" y="9120783"/>
            <a:ext cx="3173709" cy="4789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670911" algn="l"/>
                <a:tab pos="1341821" algn="l"/>
                <a:tab pos="2012732" algn="l"/>
                <a:tab pos="2683642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4D13208-0805-4D8F-9178-F6C6A00929C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1126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6DA90D-80E1-4585-94F8-14C74D72D13B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112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30250"/>
            <a:ext cx="4799013" cy="35988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1213" y="4560392"/>
            <a:ext cx="5852774" cy="4320896"/>
          </a:xfrm>
          <a:noFill/>
          <a:ln/>
        </p:spPr>
        <p:txBody>
          <a:bodyPr wrap="none" anchor="ctr"/>
          <a:lstStyle/>
          <a:p>
            <a:endParaRPr lang="nl-NL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1126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6DA90D-80E1-4585-94F8-14C74D72D13B}" type="slidenum">
              <a:rPr lang="nl-NL" smtClean="0"/>
              <a:pPr/>
              <a:t>4</a:t>
            </a:fld>
            <a:endParaRPr lang="nl-NL" smtClean="0"/>
          </a:p>
        </p:txBody>
      </p:sp>
      <p:sp>
        <p:nvSpPr>
          <p:cNvPr id="112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30250"/>
            <a:ext cx="4799013" cy="35988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1213" y="4560392"/>
            <a:ext cx="5852774" cy="4320896"/>
          </a:xfrm>
          <a:noFill/>
          <a:ln/>
        </p:spPr>
        <p:txBody>
          <a:bodyPr wrap="none" anchor="ctr"/>
          <a:lstStyle/>
          <a:p>
            <a:endParaRPr lang="nl-NL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E0F9A-4B08-4E79-9827-984FD0CF4BE2}" type="slidenum">
              <a:rPr lang="nl-NL"/>
              <a:pPr>
                <a:defRPr/>
              </a:pPr>
              <a:t>‹nr.›</a:t>
            </a:fld>
            <a:fld id="{7E0738A9-B58F-4C5A-BB4E-F20A0A072FA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3A055-105D-4752-8154-42421AB2DA84}" type="slidenum">
              <a:rPr lang="nl-NL"/>
              <a:pPr>
                <a:defRPr/>
              </a:pPr>
              <a:t>‹nr.›</a:t>
            </a:fld>
            <a:fld id="{33DE7FC7-AEC2-4C63-AE6C-4C4BF0AAD9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10388" y="1604963"/>
            <a:ext cx="2151062" cy="45243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300788" cy="45243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A1287-869D-4A79-B9AD-4027E1595485}" type="slidenum">
              <a:rPr lang="nl-NL"/>
              <a:pPr>
                <a:defRPr/>
              </a:pPr>
              <a:t>‹nr.›</a:t>
            </a:fld>
            <a:fld id="{F813F7A4-D918-49F8-8C57-69CD87B4517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75226-3A1D-4ABD-B4B5-FA0010C4D0F3}" type="slidenum">
              <a:rPr lang="nl-NL"/>
              <a:pPr>
                <a:defRPr/>
              </a:pPr>
              <a:t>‹nr.›</a:t>
            </a:fld>
            <a:fld id="{58B25128-6C98-46C2-893D-FB6C9EB8052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 bwMode="auto">
          <a:xfrm>
            <a:off x="467544" y="188640"/>
            <a:ext cx="1080120" cy="1296144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33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 sz="2000">
                <a:solidFill>
                  <a:srgbClr val="ED0C8B"/>
                </a:solidFill>
              </a:defRPr>
            </a:lvl2pPr>
            <a:lvl3pPr>
              <a:defRPr sz="1800">
                <a:solidFill>
                  <a:srgbClr val="ED0C8B"/>
                </a:solidFill>
              </a:defRPr>
            </a:lvl3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B12CE-6DBC-45EE-8498-55E691D1C4D3}" type="slidenum">
              <a:rPr lang="nl-NL"/>
              <a:pPr>
                <a:defRPr/>
              </a:pPr>
              <a:t>‹nr.›</a:t>
            </a:fld>
            <a:fld id="{F4C801C1-DFE2-4FD7-AA45-24A787134A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C9D0-0376-4460-A33B-D701F381BEA6}" type="slidenum">
              <a:rPr lang="nl-NL"/>
              <a:pPr>
                <a:defRPr/>
              </a:pPr>
              <a:t>‹nr.›</a:t>
            </a:fld>
            <a:fld id="{F5445802-9697-455A-9185-E36F7DE199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42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895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4714-986D-47F7-9370-011343F7DEC9}" type="slidenum">
              <a:rPr lang="nl-NL"/>
              <a:pPr>
                <a:defRPr/>
              </a:pPr>
              <a:t>‹nr.›</a:t>
            </a:fld>
            <a:fld id="{73FB222E-C73C-4A4A-AE81-C5F1950847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B7D6B-9BFD-4603-B0AC-9692C9F7CD97}" type="slidenum">
              <a:rPr lang="nl-NL"/>
              <a:pPr>
                <a:defRPr/>
              </a:pPr>
              <a:t>‹nr.›</a:t>
            </a:fld>
            <a:fld id="{E1EECE85-356C-4F8C-9197-16F4BAF43D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9BBB6-26D7-4AD6-BC90-541A01ED3C27}" type="slidenum">
              <a:rPr lang="nl-NL"/>
              <a:pPr>
                <a:defRPr/>
              </a:pPr>
              <a:t>‹nr.›</a:t>
            </a:fld>
            <a:fld id="{90C44ED8-320C-4FBB-B66A-82B1BEED67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49FB9-55D0-47B2-8321-621203AA6535}" type="slidenum">
              <a:rPr lang="nl-NL"/>
              <a:pPr>
                <a:defRPr/>
              </a:pPr>
              <a:t>‹nr.›</a:t>
            </a:fld>
            <a:fld id="{2830F9BA-0D2B-401F-ABD8-0988FEE09B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7DE12-0038-4B67-BEA6-B1FA8980FC28}" type="slidenum">
              <a:rPr lang="nl-NL"/>
              <a:pPr>
                <a:defRPr/>
              </a:pPr>
              <a:t>‹nr.›</a:t>
            </a:fld>
            <a:fld id="{A0E98ABE-2B10-4D02-9AA5-D50FA11487F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9F01A-8BB7-4A1C-AE05-3A1B4FFF59A4}" type="slidenum">
              <a:rPr lang="nl-NL"/>
              <a:pPr>
                <a:defRPr/>
              </a:pPr>
              <a:t>‹nr.›</a:t>
            </a:fld>
            <a:fld id="{E89B35FD-A39A-4B28-BC91-890996AA8F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9CF5C-9214-40D7-BBB5-E9640CA3F0A3}" type="slidenum">
              <a:rPr lang="nl-NL"/>
              <a:pPr>
                <a:defRPr/>
              </a:pPr>
              <a:t>‹nr.›</a:t>
            </a:fld>
            <a:fld id="{6A247BB9-1D5B-46DB-A01A-281D4722A4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8360A-5525-4D7D-802C-23DE395CC732}" type="slidenum">
              <a:rPr lang="nl-NL"/>
              <a:pPr>
                <a:defRPr/>
              </a:pPr>
              <a:t>‹nr.›</a:t>
            </a:fld>
            <a:fld id="{DD9191A7-9158-4811-AE06-233A510F75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273050"/>
            <a:ext cx="2170113" cy="57515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362700" cy="57515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F543-54AA-4AA6-A911-09D6C31C8D40}" type="slidenum">
              <a:rPr lang="nl-NL"/>
              <a:pPr>
                <a:defRPr/>
              </a:pPr>
              <a:t>‹nr.›</a:t>
            </a:fld>
            <a:fld id="{3CB8260E-8CBD-463E-A305-3B73A536BC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16BC3-6CE3-4ABF-A2FD-199EA0E8BD03}" type="slidenum">
              <a:rPr lang="nl-NL"/>
              <a:pPr>
                <a:defRPr/>
              </a:pPr>
              <a:t>‹nr.›</a:t>
            </a:fld>
            <a:fld id="{353E31DF-49D1-4C8F-A6CE-0868FB8A2C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FDB1A-5587-4259-9749-BA47CA6D9477}" type="slidenum">
              <a:rPr lang="nl-NL"/>
              <a:pPr>
                <a:defRPr/>
              </a:pPr>
              <a:t>‹nr.›</a:t>
            </a:fld>
            <a:fld id="{6F4BE32E-F54D-4D13-9CF1-DD736D91309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B33EF-A97D-4B48-A2E8-A8285C948751}" type="slidenum">
              <a:rPr lang="nl-NL"/>
              <a:pPr>
                <a:defRPr/>
              </a:pPr>
              <a:t>‹nr.›</a:t>
            </a:fld>
            <a:fld id="{755DE613-6C8F-47D5-92E7-9E6427B57C4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6693D-DEB7-4423-B1D2-4115C57D7292}" type="slidenum">
              <a:rPr lang="nl-NL"/>
              <a:pPr>
                <a:defRPr/>
              </a:pPr>
              <a:t>‹nr.›</a:t>
            </a:fld>
            <a:fld id="{C68BF850-812C-4601-AB7A-732D890427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FC65F-AA69-45C7-B820-7C283D1F4C17}" type="slidenum">
              <a:rPr lang="nl-NL"/>
              <a:pPr>
                <a:defRPr/>
              </a:pPr>
              <a:t>‹nr.›</a:t>
            </a:fld>
            <a:fld id="{07F74342-9382-498C-8AAC-237B7ECC85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17D9F-118E-499A-BA6C-FC5CDE574CEF}" type="slidenum">
              <a:rPr lang="nl-NL"/>
              <a:pPr>
                <a:defRPr/>
              </a:pPr>
              <a:t>‹nr.›</a:t>
            </a:fld>
            <a:fld id="{9997ACA7-930C-4DCD-ADAE-7ADF011C3C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18EF6-E2DD-4199-BF1A-1D0A63A86CC2}" type="slidenum">
              <a:rPr lang="nl-NL"/>
              <a:pPr>
                <a:defRPr/>
              </a:pPr>
              <a:t>‹nr.›</a:t>
            </a:fld>
            <a:fld id="{15BD5F8F-5068-49DB-8B7B-EF79CD66014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52738" y="3105150"/>
            <a:ext cx="6208712" cy="2235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C01738C-AABC-4DA4-AA5C-C09300820BF6}" type="slidenum">
              <a:rPr lang="nl-NL"/>
              <a:pPr>
                <a:defRPr/>
              </a:pPr>
              <a:t>‹nr.›</a:t>
            </a:fld>
            <a:fld id="{4D2A1112-BB29-4AB9-805E-5F5C3ECCC7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00188"/>
            <a:ext cx="8458200" cy="45243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0"/>
            <a:r>
              <a:rPr lang="en-GB" smtClean="0"/>
              <a:t>Negende overzichtsniveauClick to edit Master text styles</a:t>
            </a:r>
          </a:p>
          <a:p>
            <a:pPr lvl="0"/>
            <a:r>
              <a:rPr lang="en-GB" smtClean="0"/>
              <a:t>Second level</a:t>
            </a:r>
          </a:p>
          <a:p>
            <a:pPr lvl="0"/>
            <a:r>
              <a:rPr lang="en-GB" smtClean="0"/>
              <a:t>Third level</a:t>
            </a:r>
          </a:p>
          <a:p>
            <a:pPr lvl="0"/>
            <a:r>
              <a:rPr lang="en-GB" smtClean="0"/>
              <a:t>Fourth level</a:t>
            </a:r>
          </a:p>
          <a:p>
            <a:pPr lvl="0"/>
            <a:r>
              <a:rPr lang="en-GB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3B5C8F5-943F-40C8-894C-9CB46D51A852}" type="slidenum">
              <a:rPr lang="nl-NL"/>
              <a:pPr>
                <a:defRPr/>
              </a:pPr>
              <a:t>‹nr.›</a:t>
            </a:fld>
            <a:fld id="{D9D14FAB-80EF-4DEC-BE40-ED379138966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pic>
        <p:nvPicPr>
          <p:cNvPr id="2054" name="Picture 8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333375"/>
            <a:ext cx="809625" cy="93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leio.nl/discussion/owner/3172382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Terugkoppeling Werkgroep RGBZ</a:t>
            </a:r>
            <a:endParaRPr lang="nl-NL" sz="4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3131840" y="6021288"/>
            <a:ext cx="5785147" cy="4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r"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Expertgroep Informatiemodellen, </a:t>
            </a: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13 september 2012</a:t>
            </a: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23528" y="6021288"/>
            <a:ext cx="2256755" cy="4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Arjan Kloosterboer</a:t>
            </a: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 t="4038"/>
          <a:stretch>
            <a:fillRect/>
          </a:stretch>
        </p:blipFill>
        <p:spPr bwMode="auto">
          <a:xfrm>
            <a:off x="1475656" y="188640"/>
            <a:ext cx="6480720" cy="616415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028" name="AutoShape 4" descr="king_logo"/>
          <p:cNvSpPr>
            <a:spLocks noChangeAspect="1" noChangeArrowheads="1"/>
          </p:cNvSpPr>
          <p:nvPr/>
        </p:nvSpPr>
        <p:spPr bwMode="auto">
          <a:xfrm>
            <a:off x="146050" y="-555625"/>
            <a:ext cx="2286000" cy="1162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30" name="AutoShape 6" descr="king_logo"/>
          <p:cNvSpPr>
            <a:spLocks noChangeAspect="1" noChangeArrowheads="1"/>
          </p:cNvSpPr>
          <p:nvPr/>
        </p:nvSpPr>
        <p:spPr bwMode="auto">
          <a:xfrm>
            <a:off x="146050" y="-555625"/>
            <a:ext cx="2286000" cy="1162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8" name="Afbeelding 7" descr="KING_logo_300dpi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260648"/>
            <a:ext cx="1728192" cy="88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al 9"/>
          <p:cNvSpPr/>
          <p:nvPr/>
        </p:nvSpPr>
        <p:spPr bwMode="auto">
          <a:xfrm>
            <a:off x="4932040" y="1196752"/>
            <a:ext cx="2016224" cy="1296144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kstvak 10"/>
          <p:cNvSpPr txBox="1"/>
          <p:nvPr/>
        </p:nvSpPr>
        <p:spPr>
          <a:xfrm rot="1118578" flipH="1">
            <a:off x="4960324" y="664048"/>
            <a:ext cx="262358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Positionering hoofd- en deelzaken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2" name="Ovaal 11"/>
          <p:cNvSpPr/>
          <p:nvPr/>
        </p:nvSpPr>
        <p:spPr bwMode="auto">
          <a:xfrm rot="410557">
            <a:off x="4952643" y="1746502"/>
            <a:ext cx="1008112" cy="4032448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Tekstvak 12"/>
          <p:cNvSpPr txBox="1"/>
          <p:nvPr/>
        </p:nvSpPr>
        <p:spPr>
          <a:xfrm rot="16613116" flipH="1">
            <a:off x="4247395" y="3460141"/>
            <a:ext cx="2321571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>
                <a:solidFill>
                  <a:srgbClr val="FF0000"/>
                </a:solidFill>
              </a:rPr>
              <a:t>Zaaktype-specifieke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smtClean="0">
                <a:solidFill>
                  <a:srgbClr val="FF0000"/>
                </a:solidFill>
              </a:rPr>
              <a:t>eigenschappen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 rot="19724022" flipH="1">
            <a:off x="1802855" y="2913590"/>
            <a:ext cx="262358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Rollen in RGBZ en</a:t>
            </a:r>
            <a:br>
              <a:rPr lang="nl-NL" dirty="0" smtClean="0">
                <a:solidFill>
                  <a:srgbClr val="FF0000"/>
                </a:solidFill>
              </a:rPr>
            </a:br>
            <a:r>
              <a:rPr lang="nl-NL" dirty="0" smtClean="0">
                <a:solidFill>
                  <a:srgbClr val="FF0000"/>
                </a:solidFill>
              </a:rPr>
              <a:t>procesmodellen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5" name="Ovaal 14"/>
          <p:cNvSpPr/>
          <p:nvPr/>
        </p:nvSpPr>
        <p:spPr bwMode="auto">
          <a:xfrm>
            <a:off x="3635896" y="2780928"/>
            <a:ext cx="1224136" cy="64807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Tekstvak 15"/>
          <p:cNvSpPr txBox="1"/>
          <p:nvPr/>
        </p:nvSpPr>
        <p:spPr>
          <a:xfrm flipH="1">
            <a:off x="7271792" y="4725144"/>
            <a:ext cx="1872208" cy="36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Documenttypen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7" name="Ovaal 16"/>
          <p:cNvSpPr/>
          <p:nvPr/>
        </p:nvSpPr>
        <p:spPr bwMode="auto">
          <a:xfrm>
            <a:off x="6804248" y="5085184"/>
            <a:ext cx="1224136" cy="64807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Tekstvak 17"/>
          <p:cNvSpPr txBox="1"/>
          <p:nvPr/>
        </p:nvSpPr>
        <p:spPr>
          <a:xfrm rot="16200000" flipH="1">
            <a:off x="143508" y="2744924"/>
            <a:ext cx="1872208" cy="36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Klantcontacten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19" name="Tekstvak 18"/>
          <p:cNvSpPr txBox="1"/>
          <p:nvPr/>
        </p:nvSpPr>
        <p:spPr>
          <a:xfrm flipH="1">
            <a:off x="4283968" y="5949280"/>
            <a:ext cx="2160240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Baseline-issues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0" name="Tekstvak 19"/>
          <p:cNvSpPr txBox="1"/>
          <p:nvPr/>
        </p:nvSpPr>
        <p:spPr>
          <a:xfrm rot="16800228" flipH="1">
            <a:off x="5127922" y="4130115"/>
            <a:ext cx="1872208" cy="360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Resultaattypen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1" name="Tekstvak 20"/>
          <p:cNvSpPr txBox="1"/>
          <p:nvPr/>
        </p:nvSpPr>
        <p:spPr>
          <a:xfrm flipH="1">
            <a:off x="1547664" y="260648"/>
            <a:ext cx="2952328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Meer </a:t>
            </a:r>
            <a:r>
              <a:rPr lang="nl-NL" dirty="0" err="1" smtClean="0">
                <a:solidFill>
                  <a:srgbClr val="FF0000"/>
                </a:solidFill>
              </a:rPr>
              <a:t>zaakobjectttypen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2" name="Ovaal 21"/>
          <p:cNvSpPr/>
          <p:nvPr/>
        </p:nvSpPr>
        <p:spPr bwMode="auto">
          <a:xfrm>
            <a:off x="3168352" y="548680"/>
            <a:ext cx="1224136" cy="64807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" name="Tekstvak 22"/>
          <p:cNvSpPr txBox="1"/>
          <p:nvPr/>
        </p:nvSpPr>
        <p:spPr>
          <a:xfrm rot="16200000" flipH="1">
            <a:off x="7252065" y="2837169"/>
            <a:ext cx="2880321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Meer </a:t>
            </a:r>
            <a:r>
              <a:rPr lang="nl-NL" dirty="0" err="1" smtClean="0">
                <a:solidFill>
                  <a:srgbClr val="FF0000"/>
                </a:solidFill>
              </a:rPr>
              <a:t>waardenlijsten</a:t>
            </a:r>
            <a:r>
              <a:rPr lang="nl-NL" dirty="0" smtClean="0">
                <a:solidFill>
                  <a:srgbClr val="FF0000"/>
                </a:solidFill>
              </a:rPr>
              <a:t> voor </a:t>
            </a:r>
            <a:r>
              <a:rPr lang="nl-NL" dirty="0" err="1" smtClean="0">
                <a:solidFill>
                  <a:srgbClr val="FF0000"/>
                </a:solidFill>
              </a:rPr>
              <a:t>type-aanduidingen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 rot="19452225" flipH="1">
            <a:off x="6164392" y="2175136"/>
            <a:ext cx="255679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dirty="0" smtClean="0">
                <a:solidFill>
                  <a:srgbClr val="FF0000"/>
                </a:solidFill>
              </a:rPr>
              <a:t>Afstemming metadata documenten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25" name="Ovaal 24"/>
          <p:cNvSpPr/>
          <p:nvPr/>
        </p:nvSpPr>
        <p:spPr bwMode="auto">
          <a:xfrm>
            <a:off x="6804248" y="2780928"/>
            <a:ext cx="1224136" cy="648072"/>
          </a:xfrm>
          <a:prstGeom prst="ellips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7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77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1" dur="77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7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770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0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77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7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770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1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3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77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770" decel="100000"/>
                                        <p:tgtEl>
                                          <p:spTgt spid="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2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4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77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1" dur="770" decel="100000"/>
                                        <p:tgtEl>
                                          <p:spTgt spid="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3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5" dur="77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77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0" dur="770" decel="100000"/>
                                        <p:tgtEl>
                                          <p:spTgt spid="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2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4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77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1" dur="770" decel="100000"/>
                                        <p:tgtEl>
                                          <p:spTgt spid="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3" dur="7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5" dur="77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77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2" dur="770" decel="100000"/>
                                        <p:tgtEl>
                                          <p:spTgt spid="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4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6" dur="77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77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1" dur="770" decel="100000"/>
                                        <p:tgtEl>
                                          <p:spTgt spid="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3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5" dur="77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  <p:bldP spid="21" grpId="0"/>
      <p:bldP spid="22" grpId="0" animBg="1"/>
      <p:bldP spid="23" grpId="0"/>
      <p:bldP spid="24" grpId="0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Vervolg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Laatste </a:t>
            </a:r>
            <a:r>
              <a:rPr lang="nl-NL" dirty="0" smtClean="0"/>
              <a:t>bijeenkomst werkgroep </a:t>
            </a:r>
            <a:r>
              <a:rPr lang="nl-NL" dirty="0" smtClean="0"/>
              <a:t>begin oktober</a:t>
            </a: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Dan </a:t>
            </a:r>
            <a:r>
              <a:rPr lang="nl-NL" dirty="0" smtClean="0"/>
              <a:t>voorstel voor nieuwe release </a:t>
            </a:r>
            <a:r>
              <a:rPr lang="nl-NL" dirty="0" smtClean="0"/>
              <a:t>RGBZ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Kleine </a:t>
            </a:r>
            <a:r>
              <a:rPr lang="nl-NL" dirty="0" err="1" smtClean="0"/>
              <a:t>model-aanpassingen</a:t>
            </a:r>
            <a:r>
              <a:rPr lang="nl-NL" dirty="0" smtClean="0"/>
              <a:t> (m.n. Klantcontact)</a:t>
            </a:r>
          </a:p>
          <a:p>
            <a:pPr lvl="1">
              <a:buFont typeface="Arial" pitchFamily="34" charset="0"/>
              <a:buChar char="•"/>
            </a:pPr>
            <a:r>
              <a:rPr lang="nl-NL" dirty="0" smtClean="0"/>
              <a:t>Aanscherping gebruik zaakgegevens</a:t>
            </a: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Meer informatie en evt. meedenken, zie:</a:t>
            </a:r>
            <a:r>
              <a:rPr lang="nl-NL" dirty="0"/>
              <a:t/>
            </a:r>
            <a:br>
              <a:rPr lang="nl-NL" dirty="0"/>
            </a:br>
            <a:r>
              <a:rPr lang="nl-NL" sz="2000" dirty="0" smtClean="0">
                <a:hlinkClick r:id="rId2"/>
              </a:rPr>
              <a:t>https://www.pleio.nl/discussion/owner/3172382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Terugkoppeling Werkgroep RGBZ</a:t>
            </a:r>
            <a:endParaRPr lang="nl-NL" sz="4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3131840" y="6021288"/>
            <a:ext cx="5785147" cy="4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algn="r"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Expertgroep Informatiemodellen, </a:t>
            </a: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13 september </a:t>
            </a: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2012</a:t>
            </a: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23528" y="6021288"/>
            <a:ext cx="2256755" cy="4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Arjan Kloosterboer</a:t>
            </a: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Rechthoek 4"/>
          <p:cNvSpPr/>
          <p:nvPr/>
        </p:nvSpPr>
        <p:spPr bwMode="auto">
          <a:xfrm>
            <a:off x="467544" y="188640"/>
            <a:ext cx="1368152" cy="1224136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5481</TotalTime>
  <Words>96</Words>
  <Application>Microsoft Office PowerPoint</Application>
  <PresentationFormat>Diavoorstelling (4:3)</PresentationFormat>
  <Paragraphs>32</Paragraphs>
  <Slides>4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4</vt:i4>
      </vt:variant>
    </vt:vector>
  </HeadingPairs>
  <TitlesOfParts>
    <vt:vector size="6" baseType="lpstr">
      <vt:lpstr>Standaardontwerp</vt:lpstr>
      <vt:lpstr>1_Standaardontwerp</vt:lpstr>
      <vt:lpstr>Dia 1</vt:lpstr>
      <vt:lpstr>Dia 2</vt:lpstr>
      <vt:lpstr>Vervolg</vt:lpstr>
      <vt:lpstr>Dia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Positionering informatiemodellen</dc:title>
  <dc:subject>Expertgroep Informatiemodellen 20120607</dc:subject>
  <dc:creator>Arjan Kloosterboer (KING)</dc:creator>
  <cp:lastModifiedBy>Arjan</cp:lastModifiedBy>
  <cp:revision>558</cp:revision>
  <cp:lastPrinted>1601-01-01T00:00:00Z</cp:lastPrinted>
  <dcterms:created xsi:type="dcterms:W3CDTF">2010-05-26T08:56:31Z</dcterms:created>
  <dcterms:modified xsi:type="dcterms:W3CDTF">2012-09-12T22:25:40Z</dcterms:modified>
</cp:coreProperties>
</file>